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33"/>
  </p:notesMasterIdLst>
  <p:sldIdLst>
    <p:sldId id="256" r:id="rId2"/>
    <p:sldId id="279" r:id="rId3"/>
    <p:sldId id="281" r:id="rId4"/>
    <p:sldId id="287" r:id="rId5"/>
    <p:sldId id="290" r:id="rId6"/>
    <p:sldId id="292" r:id="rId7"/>
    <p:sldId id="283" r:id="rId8"/>
    <p:sldId id="289" r:id="rId9"/>
    <p:sldId id="291" r:id="rId10"/>
    <p:sldId id="258" r:id="rId11"/>
    <p:sldId id="267" r:id="rId12"/>
    <p:sldId id="265" r:id="rId13"/>
    <p:sldId id="285" r:id="rId14"/>
    <p:sldId id="259" r:id="rId15"/>
    <p:sldId id="268" r:id="rId16"/>
    <p:sldId id="269" r:id="rId17"/>
    <p:sldId id="260" r:id="rId18"/>
    <p:sldId id="270" r:id="rId19"/>
    <p:sldId id="271" r:id="rId20"/>
    <p:sldId id="272" r:id="rId21"/>
    <p:sldId id="261" r:id="rId22"/>
    <p:sldId id="262" r:id="rId23"/>
    <p:sldId id="273" r:id="rId24"/>
    <p:sldId id="274" r:id="rId25"/>
    <p:sldId id="264" r:id="rId26"/>
    <p:sldId id="286" r:id="rId27"/>
    <p:sldId id="276" r:id="rId28"/>
    <p:sldId id="275" r:id="rId29"/>
    <p:sldId id="277" r:id="rId30"/>
    <p:sldId id="293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8"/>
    <p:restoredTop sz="94681"/>
  </p:normalViewPr>
  <p:slideViewPr>
    <p:cSldViewPr snapToGrid="0">
      <p:cViewPr>
        <p:scale>
          <a:sx n="111" d="100"/>
          <a:sy n="111" d="100"/>
        </p:scale>
        <p:origin x="4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r>
            <a:rPr lang="en-US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r>
            <a:rPr lang="en-US"/>
            <a:t>Machine Learning models</a:t>
          </a:r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r>
            <a:rPr lang="en-US"/>
            <a:t>Results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r>
            <a:rPr lang="en-US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830F-8817-B34D-BEB8-81EBF1764837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D24E5B75-7274-724A-9198-219EA94977D7}">
      <dgm:prSet phldrT="[Text]"/>
      <dgm:spPr/>
      <dgm:t>
        <a:bodyPr/>
        <a:lstStyle/>
        <a:p>
          <a:r>
            <a:rPr lang="en-GB" dirty="0"/>
            <a:t>Raw Data</a:t>
          </a:r>
        </a:p>
      </dgm:t>
    </dgm:pt>
    <dgm:pt modelId="{DA2E34E8-D5E5-F745-BF69-D4BCF227DFFC}" type="parTrans" cxnId="{B1B1B076-B685-0540-BE79-BF5F12B5AF1D}">
      <dgm:prSet/>
      <dgm:spPr/>
      <dgm:t>
        <a:bodyPr/>
        <a:lstStyle/>
        <a:p>
          <a:endParaRPr lang="en-GB"/>
        </a:p>
      </dgm:t>
    </dgm:pt>
    <dgm:pt modelId="{88C8E120-2320-E34E-A368-385EC466142C}" type="sibTrans" cxnId="{B1B1B076-B685-0540-BE79-BF5F12B5AF1D}">
      <dgm:prSet/>
      <dgm:spPr/>
      <dgm:t>
        <a:bodyPr/>
        <a:lstStyle/>
        <a:p>
          <a:endParaRPr lang="en-GB"/>
        </a:p>
      </dgm:t>
    </dgm:pt>
    <dgm:pt modelId="{29863F23-DC25-C343-8047-CA19B9048CB0}">
      <dgm:prSet phldrT="[Text]"/>
      <dgm:spPr/>
      <dgm:t>
        <a:bodyPr/>
        <a:lstStyle/>
        <a:p>
          <a:r>
            <a:rPr lang="en-GB" dirty="0"/>
            <a:t>Data Assessment</a:t>
          </a:r>
        </a:p>
      </dgm:t>
    </dgm:pt>
    <dgm:pt modelId="{3836B7CC-E0EE-8748-956A-D130A5BD7BE6}" type="parTrans" cxnId="{28CF3111-338B-364E-995F-39D8259B85D5}">
      <dgm:prSet/>
      <dgm:spPr/>
      <dgm:t>
        <a:bodyPr/>
        <a:lstStyle/>
        <a:p>
          <a:endParaRPr lang="en-GB"/>
        </a:p>
      </dgm:t>
    </dgm:pt>
    <dgm:pt modelId="{3E72EF58-D15B-0F46-A1B6-C852D57C8561}" type="sibTrans" cxnId="{28CF3111-338B-364E-995F-39D8259B85D5}">
      <dgm:prSet/>
      <dgm:spPr/>
      <dgm:t>
        <a:bodyPr/>
        <a:lstStyle/>
        <a:p>
          <a:endParaRPr lang="en-GB"/>
        </a:p>
      </dgm:t>
    </dgm:pt>
    <dgm:pt modelId="{90DBE37D-8858-5E4D-9D5D-CA5F1A33F9EA}">
      <dgm:prSet/>
      <dgm:spPr/>
      <dgm:t>
        <a:bodyPr/>
        <a:lstStyle/>
        <a:p>
          <a:r>
            <a:rPr lang="en-GB" dirty="0"/>
            <a:t>Data Normalization</a:t>
          </a:r>
        </a:p>
      </dgm:t>
    </dgm:pt>
    <dgm:pt modelId="{CCC9929A-1A8E-2943-B082-3B83CAD976D6}" type="parTrans" cxnId="{A8C27B3A-9A55-EA45-BBB9-0C5F34CEF0A8}">
      <dgm:prSet/>
      <dgm:spPr/>
      <dgm:t>
        <a:bodyPr/>
        <a:lstStyle/>
        <a:p>
          <a:endParaRPr lang="en-GB"/>
        </a:p>
      </dgm:t>
    </dgm:pt>
    <dgm:pt modelId="{4926BFA7-BAE7-A048-A49E-9D8F799C95EB}" type="sibTrans" cxnId="{A8C27B3A-9A55-EA45-BBB9-0C5F34CEF0A8}">
      <dgm:prSet/>
      <dgm:spPr/>
      <dgm:t>
        <a:bodyPr/>
        <a:lstStyle/>
        <a:p>
          <a:endParaRPr lang="en-GB"/>
        </a:p>
      </dgm:t>
    </dgm:pt>
    <dgm:pt modelId="{ECA4F82D-DD9A-434A-8789-E087E2C8187F}">
      <dgm:prSet/>
      <dgm:spPr/>
      <dgm:t>
        <a:bodyPr/>
        <a:lstStyle/>
        <a:p>
          <a:r>
            <a:rPr lang="en-GB" dirty="0"/>
            <a:t>Train Multiple ML Models</a:t>
          </a:r>
        </a:p>
      </dgm:t>
    </dgm:pt>
    <dgm:pt modelId="{F18B7E9B-C710-4346-89A1-A86E154C08E5}" type="parTrans" cxnId="{DB7B76B4-5C8D-5A43-A5AF-71DF20E7E24D}">
      <dgm:prSet/>
      <dgm:spPr/>
      <dgm:t>
        <a:bodyPr/>
        <a:lstStyle/>
        <a:p>
          <a:endParaRPr lang="en-GB"/>
        </a:p>
      </dgm:t>
    </dgm:pt>
    <dgm:pt modelId="{E0DF23DB-E7BD-5E4E-BDF3-5A3A73188DDD}" type="sibTrans" cxnId="{DB7B76B4-5C8D-5A43-A5AF-71DF20E7E24D}">
      <dgm:prSet/>
      <dgm:spPr/>
      <dgm:t>
        <a:bodyPr/>
        <a:lstStyle/>
        <a:p>
          <a:endParaRPr lang="en-GB"/>
        </a:p>
      </dgm:t>
    </dgm:pt>
    <dgm:pt modelId="{4396A795-620B-9A41-9119-65125C767595}">
      <dgm:prSet/>
      <dgm:spPr/>
      <dgm:t>
        <a:bodyPr/>
        <a:lstStyle/>
        <a:p>
          <a:r>
            <a:rPr lang="en-GB" dirty="0"/>
            <a:t>Model Evaluation</a:t>
          </a:r>
        </a:p>
      </dgm:t>
    </dgm:pt>
    <dgm:pt modelId="{576726C0-8F1A-464A-B18B-234359A2F88C}" type="parTrans" cxnId="{AA21F64C-A697-2541-9DA1-C61076B48E50}">
      <dgm:prSet/>
      <dgm:spPr/>
      <dgm:t>
        <a:bodyPr/>
        <a:lstStyle/>
        <a:p>
          <a:endParaRPr lang="en-GB"/>
        </a:p>
      </dgm:t>
    </dgm:pt>
    <dgm:pt modelId="{AFE8AE35-094E-7A4B-8EF3-F59C20CD716E}" type="sibTrans" cxnId="{AA21F64C-A697-2541-9DA1-C61076B48E50}">
      <dgm:prSet/>
      <dgm:spPr/>
      <dgm:t>
        <a:bodyPr/>
        <a:lstStyle/>
        <a:p>
          <a:endParaRPr lang="en-GB"/>
        </a:p>
      </dgm:t>
    </dgm:pt>
    <dgm:pt modelId="{6717F1D8-E303-1C45-A828-2A81837BFF42}">
      <dgm:prSet/>
      <dgm:spPr/>
      <dgm:t>
        <a:bodyPr/>
        <a:lstStyle/>
        <a:p>
          <a:r>
            <a:rPr lang="en-GB" dirty="0"/>
            <a:t>Deploy Best Model</a:t>
          </a:r>
        </a:p>
      </dgm:t>
    </dgm:pt>
    <dgm:pt modelId="{271948CC-E047-4E4D-839A-56F088AA823A}" type="parTrans" cxnId="{AC465522-1AFA-7644-A362-D46380793C4C}">
      <dgm:prSet/>
      <dgm:spPr/>
      <dgm:t>
        <a:bodyPr/>
        <a:lstStyle/>
        <a:p>
          <a:endParaRPr lang="en-GB"/>
        </a:p>
      </dgm:t>
    </dgm:pt>
    <dgm:pt modelId="{4387CC8C-D72E-854C-A9AB-A257C92AF046}" type="sibTrans" cxnId="{AC465522-1AFA-7644-A362-D46380793C4C}">
      <dgm:prSet/>
      <dgm:spPr/>
      <dgm:t>
        <a:bodyPr/>
        <a:lstStyle/>
        <a:p>
          <a:endParaRPr lang="en-GB"/>
        </a:p>
      </dgm:t>
    </dgm:pt>
    <dgm:pt modelId="{C3395A4F-DBBE-064C-8A37-4EE5B6087D64}">
      <dgm:prSet/>
      <dgm:spPr/>
      <dgm:t>
        <a:bodyPr/>
        <a:lstStyle/>
        <a:p>
          <a:r>
            <a:rPr lang="en-GB" dirty="0"/>
            <a:t>Logistic Regression</a:t>
          </a:r>
        </a:p>
      </dgm:t>
    </dgm:pt>
    <dgm:pt modelId="{9CFB4A6E-8CED-0447-BFBF-3582B370356B}" type="parTrans" cxnId="{549FE689-441A-3049-81B8-E64B9004BE6C}">
      <dgm:prSet/>
      <dgm:spPr/>
      <dgm:t>
        <a:bodyPr/>
        <a:lstStyle/>
        <a:p>
          <a:endParaRPr lang="en-GB"/>
        </a:p>
      </dgm:t>
    </dgm:pt>
    <dgm:pt modelId="{962D9CC6-35B6-B345-B8D3-CDCA0C9D06DF}" type="sibTrans" cxnId="{549FE689-441A-3049-81B8-E64B9004BE6C}">
      <dgm:prSet/>
      <dgm:spPr/>
      <dgm:t>
        <a:bodyPr/>
        <a:lstStyle/>
        <a:p>
          <a:endParaRPr lang="en-GB"/>
        </a:p>
      </dgm:t>
    </dgm:pt>
    <dgm:pt modelId="{59634EA3-C70E-5140-83EF-0DA592B18286}">
      <dgm:prSet/>
      <dgm:spPr/>
      <dgm:t>
        <a:bodyPr/>
        <a:lstStyle/>
        <a:p>
          <a:r>
            <a:rPr lang="en-GB" dirty="0"/>
            <a:t>Support Vector Machine</a:t>
          </a:r>
        </a:p>
      </dgm:t>
    </dgm:pt>
    <dgm:pt modelId="{3B458D61-81AE-ED45-9A8C-603C55F46FDF}" type="parTrans" cxnId="{7386EF88-852C-F541-9622-06C959E17C4C}">
      <dgm:prSet/>
      <dgm:spPr/>
      <dgm:t>
        <a:bodyPr/>
        <a:lstStyle/>
        <a:p>
          <a:endParaRPr lang="en-GB"/>
        </a:p>
      </dgm:t>
    </dgm:pt>
    <dgm:pt modelId="{00A8365B-37B2-664D-B6C3-BE23A84374F4}" type="sibTrans" cxnId="{7386EF88-852C-F541-9622-06C959E17C4C}">
      <dgm:prSet/>
      <dgm:spPr/>
      <dgm:t>
        <a:bodyPr/>
        <a:lstStyle/>
        <a:p>
          <a:endParaRPr lang="en-GB"/>
        </a:p>
      </dgm:t>
    </dgm:pt>
    <dgm:pt modelId="{76329103-97C1-4D40-B4A6-A559FFA9848E}">
      <dgm:prSet/>
      <dgm:spPr/>
      <dgm:t>
        <a:bodyPr/>
        <a:lstStyle/>
        <a:p>
          <a:r>
            <a:rPr lang="en-GB" dirty="0"/>
            <a:t>Decision Tree</a:t>
          </a:r>
        </a:p>
      </dgm:t>
    </dgm:pt>
    <dgm:pt modelId="{3CE7F7E8-5E08-3D42-B37F-20A06786E467}" type="parTrans" cxnId="{3192B3C8-0F83-E644-9993-0ECDE1E377E4}">
      <dgm:prSet/>
      <dgm:spPr/>
      <dgm:t>
        <a:bodyPr/>
        <a:lstStyle/>
        <a:p>
          <a:endParaRPr lang="en-GB"/>
        </a:p>
      </dgm:t>
    </dgm:pt>
    <dgm:pt modelId="{AE320057-9C25-B44F-BFA4-08AD31226B78}" type="sibTrans" cxnId="{3192B3C8-0F83-E644-9993-0ECDE1E377E4}">
      <dgm:prSet/>
      <dgm:spPr/>
      <dgm:t>
        <a:bodyPr/>
        <a:lstStyle/>
        <a:p>
          <a:endParaRPr lang="en-GB"/>
        </a:p>
      </dgm:t>
    </dgm:pt>
    <dgm:pt modelId="{1A3F3684-E688-DF46-8B50-081EFC6B4438}">
      <dgm:prSet/>
      <dgm:spPr/>
      <dgm:t>
        <a:bodyPr/>
        <a:lstStyle/>
        <a:p>
          <a:r>
            <a:rPr lang="en-GB" i="1" dirty="0" err="1"/>
            <a:t>StandardScaler</a:t>
          </a:r>
          <a:endParaRPr lang="en-GB" i="1" dirty="0"/>
        </a:p>
      </dgm:t>
    </dgm:pt>
    <dgm:pt modelId="{270CDA6B-A454-1B4B-A881-468D936C6588}" type="parTrans" cxnId="{B464EE70-607A-5C40-A24A-433AC67C4334}">
      <dgm:prSet/>
      <dgm:spPr/>
      <dgm:t>
        <a:bodyPr/>
        <a:lstStyle/>
        <a:p>
          <a:endParaRPr lang="en-GB"/>
        </a:p>
      </dgm:t>
    </dgm:pt>
    <dgm:pt modelId="{397E88CF-59E0-8849-BCCD-CC0979BE3BD1}" type="sibTrans" cxnId="{B464EE70-607A-5C40-A24A-433AC67C4334}">
      <dgm:prSet/>
      <dgm:spPr/>
      <dgm:t>
        <a:bodyPr/>
        <a:lstStyle/>
        <a:p>
          <a:endParaRPr lang="en-GB"/>
        </a:p>
      </dgm:t>
    </dgm:pt>
    <dgm:pt modelId="{178CF2FB-52DF-7243-8861-F3881F58F474}">
      <dgm:prSet/>
      <dgm:spPr/>
      <dgm:t>
        <a:bodyPr/>
        <a:lstStyle/>
        <a:p>
          <a:r>
            <a:rPr lang="en-GB" dirty="0"/>
            <a:t>Recall</a:t>
          </a:r>
        </a:p>
      </dgm:t>
    </dgm:pt>
    <dgm:pt modelId="{D26F23B5-F6B2-1649-B25B-CB509BC3DC83}" type="parTrans" cxnId="{132EF026-BA7B-FB4F-A4FD-CB0445E0D753}">
      <dgm:prSet/>
      <dgm:spPr/>
      <dgm:t>
        <a:bodyPr/>
        <a:lstStyle/>
        <a:p>
          <a:endParaRPr lang="en-GB"/>
        </a:p>
      </dgm:t>
    </dgm:pt>
    <dgm:pt modelId="{0E404E6C-73D3-6342-BBCC-825A9EF0E132}" type="sibTrans" cxnId="{132EF026-BA7B-FB4F-A4FD-CB0445E0D753}">
      <dgm:prSet/>
      <dgm:spPr/>
      <dgm:t>
        <a:bodyPr/>
        <a:lstStyle/>
        <a:p>
          <a:endParaRPr lang="en-GB"/>
        </a:p>
      </dgm:t>
    </dgm:pt>
    <dgm:pt modelId="{A4C27B41-AAC6-7A42-A12D-57A79AC47E03}">
      <dgm:prSet/>
      <dgm:spPr/>
      <dgm:t>
        <a:bodyPr/>
        <a:lstStyle/>
        <a:p>
          <a:r>
            <a:rPr lang="en-GB" dirty="0"/>
            <a:t>F1-Score</a:t>
          </a:r>
        </a:p>
      </dgm:t>
    </dgm:pt>
    <dgm:pt modelId="{AB8B56B2-F124-CB44-A104-3BE0A3B44D8E}" type="parTrans" cxnId="{91E2AC57-AE5A-1847-9ED5-F0565E7A5648}">
      <dgm:prSet/>
      <dgm:spPr/>
      <dgm:t>
        <a:bodyPr/>
        <a:lstStyle/>
        <a:p>
          <a:endParaRPr lang="en-GB"/>
        </a:p>
      </dgm:t>
    </dgm:pt>
    <dgm:pt modelId="{12A382EC-B83A-1441-9508-513B0DF408A3}" type="sibTrans" cxnId="{91E2AC57-AE5A-1847-9ED5-F0565E7A5648}">
      <dgm:prSet/>
      <dgm:spPr/>
      <dgm:t>
        <a:bodyPr/>
        <a:lstStyle/>
        <a:p>
          <a:endParaRPr lang="en-GB"/>
        </a:p>
      </dgm:t>
    </dgm:pt>
    <dgm:pt modelId="{00CDAC92-0708-EA41-9269-9D6E9ADB9DCD}">
      <dgm:prSet/>
      <dgm:spPr/>
      <dgm:t>
        <a:bodyPr/>
        <a:lstStyle/>
        <a:p>
          <a:r>
            <a:rPr lang="en-GB" dirty="0"/>
            <a:t>Accuracy</a:t>
          </a:r>
        </a:p>
      </dgm:t>
    </dgm:pt>
    <dgm:pt modelId="{955EABF5-C75B-6A4A-94A6-31B74901602E}" type="parTrans" cxnId="{0A55FEC7-2FC2-B746-9051-0B5CEDD8760F}">
      <dgm:prSet/>
      <dgm:spPr/>
      <dgm:t>
        <a:bodyPr/>
        <a:lstStyle/>
        <a:p>
          <a:endParaRPr lang="en-GB"/>
        </a:p>
      </dgm:t>
    </dgm:pt>
    <dgm:pt modelId="{E95F91DD-62C4-3648-ABBE-D35D329A327F}" type="sibTrans" cxnId="{0A55FEC7-2FC2-B746-9051-0B5CEDD8760F}">
      <dgm:prSet/>
      <dgm:spPr/>
      <dgm:t>
        <a:bodyPr/>
        <a:lstStyle/>
        <a:p>
          <a:endParaRPr lang="en-GB"/>
        </a:p>
      </dgm:t>
    </dgm:pt>
    <dgm:pt modelId="{16122813-CE50-EF47-85FC-CB63453D2C9B}">
      <dgm:prSet/>
      <dgm:spPr/>
      <dgm:t>
        <a:bodyPr/>
        <a:lstStyle/>
        <a:p>
          <a:r>
            <a:rPr lang="en-GB" dirty="0"/>
            <a:t>Learning Curve</a:t>
          </a:r>
        </a:p>
      </dgm:t>
    </dgm:pt>
    <dgm:pt modelId="{E690F69A-8787-134A-9515-2B0DDEFD0AA2}" type="parTrans" cxnId="{0FFC8D51-C431-7046-B261-ABDAE56A3934}">
      <dgm:prSet/>
      <dgm:spPr/>
      <dgm:t>
        <a:bodyPr/>
        <a:lstStyle/>
        <a:p>
          <a:endParaRPr lang="en-GB"/>
        </a:p>
      </dgm:t>
    </dgm:pt>
    <dgm:pt modelId="{5AA25408-D9A5-854F-9E54-0723F3CA78B6}" type="sibTrans" cxnId="{0FFC8D51-C431-7046-B261-ABDAE56A3934}">
      <dgm:prSet/>
      <dgm:spPr/>
      <dgm:t>
        <a:bodyPr/>
        <a:lstStyle/>
        <a:p>
          <a:endParaRPr lang="en-GB"/>
        </a:p>
      </dgm:t>
    </dgm:pt>
    <dgm:pt modelId="{CB71770E-3701-CF4F-8FB7-8C5C766B128D}">
      <dgm:prSet/>
      <dgm:spPr/>
      <dgm:t>
        <a:bodyPr/>
        <a:lstStyle/>
        <a:p>
          <a:r>
            <a:rPr lang="en-GB" dirty="0"/>
            <a:t>Confusion Matrix</a:t>
          </a:r>
        </a:p>
      </dgm:t>
    </dgm:pt>
    <dgm:pt modelId="{9D48D4CC-C945-AF46-82AA-42A97690980F}" type="parTrans" cxnId="{CCC75942-832C-6048-AA67-310DF28481D5}">
      <dgm:prSet/>
      <dgm:spPr/>
      <dgm:t>
        <a:bodyPr/>
        <a:lstStyle/>
        <a:p>
          <a:endParaRPr lang="en-GB"/>
        </a:p>
      </dgm:t>
    </dgm:pt>
    <dgm:pt modelId="{1B10E365-0963-C147-BEE0-41FEDE3E7703}" type="sibTrans" cxnId="{CCC75942-832C-6048-AA67-310DF28481D5}">
      <dgm:prSet/>
      <dgm:spPr/>
      <dgm:t>
        <a:bodyPr/>
        <a:lstStyle/>
        <a:p>
          <a:endParaRPr lang="en-GB"/>
        </a:p>
      </dgm:t>
    </dgm:pt>
    <dgm:pt modelId="{4CEF2FE4-2997-8647-A3E3-8A88E0B9E737}">
      <dgm:prSet/>
      <dgm:spPr/>
      <dgm:t>
        <a:bodyPr/>
        <a:lstStyle/>
        <a:p>
          <a:r>
            <a:rPr lang="en-GB" dirty="0"/>
            <a:t>Precision</a:t>
          </a:r>
          <a:endParaRPr lang="en-GB" i="1" dirty="0"/>
        </a:p>
      </dgm:t>
    </dgm:pt>
    <dgm:pt modelId="{F27156BD-7BD2-1D40-830F-3DF43E4527A1}" type="parTrans" cxnId="{E7FA6FFD-E33E-BA44-8D4F-D3250BE371BE}">
      <dgm:prSet/>
      <dgm:spPr/>
      <dgm:t>
        <a:bodyPr/>
        <a:lstStyle/>
        <a:p>
          <a:endParaRPr lang="en-GB"/>
        </a:p>
      </dgm:t>
    </dgm:pt>
    <dgm:pt modelId="{180DD1C9-B051-E341-A3CD-D1C6A14D6B32}" type="sibTrans" cxnId="{E7FA6FFD-E33E-BA44-8D4F-D3250BE371BE}">
      <dgm:prSet/>
      <dgm:spPr/>
      <dgm:t>
        <a:bodyPr/>
        <a:lstStyle/>
        <a:p>
          <a:endParaRPr lang="en-GB"/>
        </a:p>
      </dgm:t>
    </dgm:pt>
    <dgm:pt modelId="{F9CB98A4-AFDA-9242-85BD-4D556F8FCEC9}">
      <dgm:prSet/>
      <dgm:spPr/>
      <dgm:t>
        <a:bodyPr/>
        <a:lstStyle/>
        <a:p>
          <a:r>
            <a:rPr lang="en-GB" i="1" dirty="0" err="1"/>
            <a:t>train_test_split</a:t>
          </a:r>
          <a:endParaRPr lang="en-GB" i="1" dirty="0"/>
        </a:p>
      </dgm:t>
    </dgm:pt>
    <dgm:pt modelId="{C6425981-74BB-D94C-B5DC-5542DFBCC12C}" type="parTrans" cxnId="{37419F3D-3FD0-7541-92A6-A146BE60BDFE}">
      <dgm:prSet/>
      <dgm:spPr/>
      <dgm:t>
        <a:bodyPr/>
        <a:lstStyle/>
        <a:p>
          <a:endParaRPr lang="en-GB"/>
        </a:p>
      </dgm:t>
    </dgm:pt>
    <dgm:pt modelId="{8EE7690D-2659-5744-84BC-2231C5866F0C}" type="sibTrans" cxnId="{37419F3D-3FD0-7541-92A6-A146BE60BDFE}">
      <dgm:prSet/>
      <dgm:spPr/>
      <dgm:t>
        <a:bodyPr/>
        <a:lstStyle/>
        <a:p>
          <a:endParaRPr lang="en-GB"/>
        </a:p>
      </dgm:t>
    </dgm:pt>
    <dgm:pt modelId="{B0719871-0B6C-AB4C-BBE0-866A89F3A7D0}">
      <dgm:prSet/>
      <dgm:spPr/>
      <dgm:t>
        <a:bodyPr/>
        <a:lstStyle/>
        <a:p>
          <a:r>
            <a:rPr lang="en-GB" i="1" dirty="0" err="1"/>
            <a:t>RandomizedSearchCV</a:t>
          </a:r>
          <a:endParaRPr lang="en-GB" i="1" dirty="0"/>
        </a:p>
      </dgm:t>
    </dgm:pt>
    <dgm:pt modelId="{31AA73BF-5507-AD40-B988-99F64B055271}" type="parTrans" cxnId="{0AA947F7-4CC0-AF4D-A975-D3FFC80DC81B}">
      <dgm:prSet/>
      <dgm:spPr/>
      <dgm:t>
        <a:bodyPr/>
        <a:lstStyle/>
        <a:p>
          <a:endParaRPr lang="en-GB"/>
        </a:p>
      </dgm:t>
    </dgm:pt>
    <dgm:pt modelId="{7E2D8A4D-06B5-FC49-AEC4-4E5921DAA41F}" type="sibTrans" cxnId="{0AA947F7-4CC0-AF4D-A975-D3FFC80DC81B}">
      <dgm:prSet/>
      <dgm:spPr/>
      <dgm:t>
        <a:bodyPr/>
        <a:lstStyle/>
        <a:p>
          <a:endParaRPr lang="en-GB"/>
        </a:p>
      </dgm:t>
    </dgm:pt>
    <dgm:pt modelId="{82060B49-FE38-AB45-9B06-171E399F810B}" type="pres">
      <dgm:prSet presAssocID="{E847830F-8817-B34D-BEB8-81EBF1764837}" presName="Name0" presStyleCnt="0">
        <dgm:presLayoutVars>
          <dgm:dir/>
          <dgm:animLvl val="lvl"/>
          <dgm:resizeHandles val="exact"/>
        </dgm:presLayoutVars>
      </dgm:prSet>
      <dgm:spPr/>
    </dgm:pt>
    <dgm:pt modelId="{E97C6CC4-2C86-1649-AB66-A780EED601D2}" type="pres">
      <dgm:prSet presAssocID="{D24E5B75-7274-724A-9198-219EA94977D7}" presName="composite" presStyleCnt="0"/>
      <dgm:spPr/>
    </dgm:pt>
    <dgm:pt modelId="{1EEB4402-2ADE-1647-B464-27AD5ACB594A}" type="pres">
      <dgm:prSet presAssocID="{D24E5B75-7274-724A-9198-219EA94977D7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3C53E04-DADD-3A46-88A9-FF3E4C96E836}" type="pres">
      <dgm:prSet presAssocID="{D24E5B75-7274-724A-9198-219EA94977D7}" presName="desTx" presStyleLbl="revTx" presStyleIdx="0" presStyleCnt="3">
        <dgm:presLayoutVars>
          <dgm:bulletEnabled val="1"/>
        </dgm:presLayoutVars>
      </dgm:prSet>
      <dgm:spPr/>
    </dgm:pt>
    <dgm:pt modelId="{CA4B3CA7-CAC7-7645-AA51-37367D752944}" type="pres">
      <dgm:prSet presAssocID="{88C8E120-2320-E34E-A368-385EC466142C}" presName="space" presStyleCnt="0"/>
      <dgm:spPr/>
    </dgm:pt>
    <dgm:pt modelId="{332D451C-C32A-EA45-9313-BFFA5C258229}" type="pres">
      <dgm:prSet presAssocID="{29863F23-DC25-C343-8047-CA19B9048CB0}" presName="composite" presStyleCnt="0"/>
      <dgm:spPr/>
    </dgm:pt>
    <dgm:pt modelId="{C90A6DE9-7495-124F-8D4C-0E8D15216AA7}" type="pres">
      <dgm:prSet presAssocID="{29863F23-DC25-C343-8047-CA19B9048CB0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3558A95-EF75-B541-BCCA-B7AC46D942F9}" type="pres">
      <dgm:prSet presAssocID="{29863F23-DC25-C343-8047-CA19B9048CB0}" presName="desTx" presStyleLbl="revTx" presStyleIdx="0" presStyleCnt="3">
        <dgm:presLayoutVars>
          <dgm:bulletEnabled val="1"/>
        </dgm:presLayoutVars>
      </dgm:prSet>
      <dgm:spPr/>
    </dgm:pt>
    <dgm:pt modelId="{AE418900-8E12-114C-B924-D3BE39B77FCA}" type="pres">
      <dgm:prSet presAssocID="{3E72EF58-D15B-0F46-A1B6-C852D57C8561}" presName="space" presStyleCnt="0"/>
      <dgm:spPr/>
    </dgm:pt>
    <dgm:pt modelId="{8EF191D7-74D3-9C41-B818-DD24C69E29F7}" type="pres">
      <dgm:prSet presAssocID="{90DBE37D-8858-5E4D-9D5D-CA5F1A33F9EA}" presName="composite" presStyleCnt="0"/>
      <dgm:spPr/>
    </dgm:pt>
    <dgm:pt modelId="{1A911CA4-6286-E645-A242-A39100A768A9}" type="pres">
      <dgm:prSet presAssocID="{90DBE37D-8858-5E4D-9D5D-CA5F1A33F9EA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2931464-BF12-CC4B-88B4-25B0E87A448C}" type="pres">
      <dgm:prSet presAssocID="{90DBE37D-8858-5E4D-9D5D-CA5F1A33F9EA}" presName="desTx" presStyleLbl="revTx" presStyleIdx="0" presStyleCnt="3">
        <dgm:presLayoutVars>
          <dgm:bulletEnabled val="1"/>
        </dgm:presLayoutVars>
      </dgm:prSet>
      <dgm:spPr/>
    </dgm:pt>
    <dgm:pt modelId="{D7CBFF6C-B12A-5C4C-9A32-860EEF776DA5}" type="pres">
      <dgm:prSet presAssocID="{4926BFA7-BAE7-A048-A49E-9D8F799C95EB}" presName="space" presStyleCnt="0"/>
      <dgm:spPr/>
    </dgm:pt>
    <dgm:pt modelId="{12EFA835-23B8-1843-8078-5ADE779A8080}" type="pres">
      <dgm:prSet presAssocID="{ECA4F82D-DD9A-434A-8789-E087E2C8187F}" presName="composite" presStyleCnt="0"/>
      <dgm:spPr/>
    </dgm:pt>
    <dgm:pt modelId="{212EFF64-8B2B-754F-8E68-DD9E1708FD33}" type="pres">
      <dgm:prSet presAssocID="{ECA4F82D-DD9A-434A-8789-E087E2C8187F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E146002-458B-AF40-A47D-FC7E42F3302D}" type="pres">
      <dgm:prSet presAssocID="{ECA4F82D-DD9A-434A-8789-E087E2C8187F}" presName="desTx" presStyleLbl="revTx" presStyleIdx="1" presStyleCnt="3">
        <dgm:presLayoutVars>
          <dgm:bulletEnabled val="1"/>
        </dgm:presLayoutVars>
      </dgm:prSet>
      <dgm:spPr/>
    </dgm:pt>
    <dgm:pt modelId="{2C3945FD-3F04-1744-8396-343DD9D67A25}" type="pres">
      <dgm:prSet presAssocID="{E0DF23DB-E7BD-5E4E-BDF3-5A3A73188DDD}" presName="space" presStyleCnt="0"/>
      <dgm:spPr/>
    </dgm:pt>
    <dgm:pt modelId="{2C98D90C-EA60-604D-8DBC-8317A4E149B5}" type="pres">
      <dgm:prSet presAssocID="{4396A795-620B-9A41-9119-65125C767595}" presName="composite" presStyleCnt="0"/>
      <dgm:spPr/>
    </dgm:pt>
    <dgm:pt modelId="{53C3D5CB-4DB8-F247-A2E8-793B6439820C}" type="pres">
      <dgm:prSet presAssocID="{4396A795-620B-9A41-9119-65125C767595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7C867DA-6DA8-EA4B-906C-6F050CD269CB}" type="pres">
      <dgm:prSet presAssocID="{4396A795-620B-9A41-9119-65125C767595}" presName="desTx" presStyleLbl="revTx" presStyleIdx="2" presStyleCnt="3">
        <dgm:presLayoutVars>
          <dgm:bulletEnabled val="1"/>
        </dgm:presLayoutVars>
      </dgm:prSet>
      <dgm:spPr/>
    </dgm:pt>
    <dgm:pt modelId="{D186375D-0490-2741-AF01-55CAEFA12D87}" type="pres">
      <dgm:prSet presAssocID="{AFE8AE35-094E-7A4B-8EF3-F59C20CD716E}" presName="space" presStyleCnt="0"/>
      <dgm:spPr/>
    </dgm:pt>
    <dgm:pt modelId="{642AF5D1-61E7-9941-A4B8-1840E696FE48}" type="pres">
      <dgm:prSet presAssocID="{6717F1D8-E303-1C45-A828-2A81837BFF42}" presName="composite" presStyleCnt="0"/>
      <dgm:spPr/>
    </dgm:pt>
    <dgm:pt modelId="{4BB703CA-1A5D-CD4B-AF5B-5D14ADADDCD7}" type="pres">
      <dgm:prSet presAssocID="{6717F1D8-E303-1C45-A828-2A81837BFF42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17A9E0B8-ACC8-FA47-9886-DC601CB97065}" type="pres">
      <dgm:prSet presAssocID="{6717F1D8-E303-1C45-A828-2A81837BFF42}" presName="desTx" presStyleLbl="revTx" presStyleIdx="2" presStyleCnt="3">
        <dgm:presLayoutVars>
          <dgm:bulletEnabled val="1"/>
        </dgm:presLayoutVars>
      </dgm:prSet>
      <dgm:spPr/>
    </dgm:pt>
  </dgm:ptLst>
  <dgm:cxnLst>
    <dgm:cxn modelId="{8445BB00-83D3-0243-AA63-2732E13464D3}" type="presOf" srcId="{C3395A4F-DBBE-064C-8A37-4EE5B6087D64}" destId="{3E146002-458B-AF40-A47D-FC7E42F3302D}" srcOrd="0" destOrd="2" presId="urn:microsoft.com/office/officeart/2005/8/layout/chevron1"/>
    <dgm:cxn modelId="{4E1D7403-04A9-8249-B314-C5817C0867C7}" type="presOf" srcId="{76329103-97C1-4D40-B4A6-A559FFA9848E}" destId="{3E146002-458B-AF40-A47D-FC7E42F3302D}" srcOrd="0" destOrd="4" presId="urn:microsoft.com/office/officeart/2005/8/layout/chevron1"/>
    <dgm:cxn modelId="{016C5C0A-674B-B94C-840B-F01586118F0A}" type="presOf" srcId="{59634EA3-C70E-5140-83EF-0DA592B18286}" destId="{3E146002-458B-AF40-A47D-FC7E42F3302D}" srcOrd="0" destOrd="3" presId="urn:microsoft.com/office/officeart/2005/8/layout/chevron1"/>
    <dgm:cxn modelId="{28CF3111-338B-364E-995F-39D8259B85D5}" srcId="{E847830F-8817-B34D-BEB8-81EBF1764837}" destId="{29863F23-DC25-C343-8047-CA19B9048CB0}" srcOrd="1" destOrd="0" parTransId="{3836B7CC-E0EE-8748-956A-D130A5BD7BE6}" sibTransId="{3E72EF58-D15B-0F46-A1B6-C852D57C8561}"/>
    <dgm:cxn modelId="{61392620-F746-B54E-9073-4E13AFE7E061}" type="presOf" srcId="{4CEF2FE4-2997-8647-A3E3-8A88E0B9E737}" destId="{A7C867DA-6DA8-EA4B-906C-6F050CD269CB}" srcOrd="0" destOrd="0" presId="urn:microsoft.com/office/officeart/2005/8/layout/chevron1"/>
    <dgm:cxn modelId="{AC465522-1AFA-7644-A362-D46380793C4C}" srcId="{E847830F-8817-B34D-BEB8-81EBF1764837}" destId="{6717F1D8-E303-1C45-A828-2A81837BFF42}" srcOrd="5" destOrd="0" parTransId="{271948CC-E047-4E4D-839A-56F088AA823A}" sibTransId="{4387CC8C-D72E-854C-A9AB-A257C92AF046}"/>
    <dgm:cxn modelId="{132EF026-BA7B-FB4F-A4FD-CB0445E0D753}" srcId="{4396A795-620B-9A41-9119-65125C767595}" destId="{178CF2FB-52DF-7243-8861-F3881F58F474}" srcOrd="1" destOrd="0" parTransId="{D26F23B5-F6B2-1649-B25B-CB509BC3DC83}" sibTransId="{0E404E6C-73D3-6342-BBCC-825A9EF0E132}"/>
    <dgm:cxn modelId="{ADEDDC2C-1343-9D45-B2D1-D5F39ADB66FB}" type="presOf" srcId="{A4C27B41-AAC6-7A42-A12D-57A79AC47E03}" destId="{A7C867DA-6DA8-EA4B-906C-6F050CD269CB}" srcOrd="0" destOrd="2" presId="urn:microsoft.com/office/officeart/2005/8/layout/chevron1"/>
    <dgm:cxn modelId="{01FBD52E-7E16-D84E-85F6-61E0D8EA4940}" type="presOf" srcId="{D24E5B75-7274-724A-9198-219EA94977D7}" destId="{1EEB4402-2ADE-1647-B464-27AD5ACB594A}" srcOrd="0" destOrd="0" presId="urn:microsoft.com/office/officeart/2005/8/layout/chevron1"/>
    <dgm:cxn modelId="{297BA533-25AE-2448-B3DC-DCF8A4DA180B}" type="presOf" srcId="{00CDAC92-0708-EA41-9269-9D6E9ADB9DCD}" destId="{A7C867DA-6DA8-EA4B-906C-6F050CD269CB}" srcOrd="0" destOrd="3" presId="urn:microsoft.com/office/officeart/2005/8/layout/chevron1"/>
    <dgm:cxn modelId="{A8C27B3A-9A55-EA45-BBB9-0C5F34CEF0A8}" srcId="{E847830F-8817-B34D-BEB8-81EBF1764837}" destId="{90DBE37D-8858-5E4D-9D5D-CA5F1A33F9EA}" srcOrd="2" destOrd="0" parTransId="{CCC9929A-1A8E-2943-B082-3B83CAD976D6}" sibTransId="{4926BFA7-BAE7-A048-A49E-9D8F799C95EB}"/>
    <dgm:cxn modelId="{37419F3D-3FD0-7541-92A6-A146BE60BDFE}" srcId="{ECA4F82D-DD9A-434A-8789-E087E2C8187F}" destId="{F9CB98A4-AFDA-9242-85BD-4D556F8FCEC9}" srcOrd="0" destOrd="0" parTransId="{C6425981-74BB-D94C-B5DC-5542DFBCC12C}" sibTransId="{8EE7690D-2659-5744-84BC-2231C5866F0C}"/>
    <dgm:cxn modelId="{CCC75942-832C-6048-AA67-310DF28481D5}" srcId="{4396A795-620B-9A41-9119-65125C767595}" destId="{CB71770E-3701-CF4F-8FB7-8C5C766B128D}" srcOrd="5" destOrd="0" parTransId="{9D48D4CC-C945-AF46-82AA-42A97690980F}" sibTransId="{1B10E365-0963-C147-BEE0-41FEDE3E7703}"/>
    <dgm:cxn modelId="{AA21F64C-A697-2541-9DA1-C61076B48E50}" srcId="{E847830F-8817-B34D-BEB8-81EBF1764837}" destId="{4396A795-620B-9A41-9119-65125C767595}" srcOrd="4" destOrd="0" parTransId="{576726C0-8F1A-464A-B18B-234359A2F88C}" sibTransId="{AFE8AE35-094E-7A4B-8EF3-F59C20CD716E}"/>
    <dgm:cxn modelId="{0FFC8D51-C431-7046-B261-ABDAE56A3934}" srcId="{4396A795-620B-9A41-9119-65125C767595}" destId="{16122813-CE50-EF47-85FC-CB63453D2C9B}" srcOrd="4" destOrd="0" parTransId="{E690F69A-8787-134A-9515-2B0DDEFD0AA2}" sibTransId="{5AA25408-D9A5-854F-9E54-0723F3CA78B6}"/>
    <dgm:cxn modelId="{91E2AC57-AE5A-1847-9ED5-F0565E7A5648}" srcId="{4396A795-620B-9A41-9119-65125C767595}" destId="{A4C27B41-AAC6-7A42-A12D-57A79AC47E03}" srcOrd="2" destOrd="0" parTransId="{AB8B56B2-F124-CB44-A104-3BE0A3B44D8E}" sibTransId="{12A382EC-B83A-1441-9508-513B0DF408A3}"/>
    <dgm:cxn modelId="{D2EDAC60-E1A8-264A-991B-EC1037A1E433}" type="presOf" srcId="{16122813-CE50-EF47-85FC-CB63453D2C9B}" destId="{A7C867DA-6DA8-EA4B-906C-6F050CD269CB}" srcOrd="0" destOrd="4" presId="urn:microsoft.com/office/officeart/2005/8/layout/chevron1"/>
    <dgm:cxn modelId="{AE40D265-AEC9-7143-9D2A-7106C30CF31E}" type="presOf" srcId="{6717F1D8-E303-1C45-A828-2A81837BFF42}" destId="{4BB703CA-1A5D-CD4B-AF5B-5D14ADADDCD7}" srcOrd="0" destOrd="0" presId="urn:microsoft.com/office/officeart/2005/8/layout/chevron1"/>
    <dgm:cxn modelId="{11034568-9DD2-2B4D-BAD6-D3569B0B8AD0}" type="presOf" srcId="{4396A795-620B-9A41-9119-65125C767595}" destId="{53C3D5CB-4DB8-F247-A2E8-793B6439820C}" srcOrd="0" destOrd="0" presId="urn:microsoft.com/office/officeart/2005/8/layout/chevron1"/>
    <dgm:cxn modelId="{B464EE70-607A-5C40-A24A-433AC67C4334}" srcId="{90DBE37D-8858-5E4D-9D5D-CA5F1A33F9EA}" destId="{1A3F3684-E688-DF46-8B50-081EFC6B4438}" srcOrd="0" destOrd="0" parTransId="{270CDA6B-A454-1B4B-A881-468D936C6588}" sibTransId="{397E88CF-59E0-8849-BCCD-CC0979BE3BD1}"/>
    <dgm:cxn modelId="{B1B1B076-B685-0540-BE79-BF5F12B5AF1D}" srcId="{E847830F-8817-B34D-BEB8-81EBF1764837}" destId="{D24E5B75-7274-724A-9198-219EA94977D7}" srcOrd="0" destOrd="0" parTransId="{DA2E34E8-D5E5-F745-BF69-D4BCF227DFFC}" sibTransId="{88C8E120-2320-E34E-A368-385EC466142C}"/>
    <dgm:cxn modelId="{9A73187B-B41D-8449-9B14-493E8C7E645E}" type="presOf" srcId="{ECA4F82D-DD9A-434A-8789-E087E2C8187F}" destId="{212EFF64-8B2B-754F-8E68-DD9E1708FD33}" srcOrd="0" destOrd="0" presId="urn:microsoft.com/office/officeart/2005/8/layout/chevron1"/>
    <dgm:cxn modelId="{4773F382-19D1-EA45-A656-E62C005D4FD7}" type="presOf" srcId="{E847830F-8817-B34D-BEB8-81EBF1764837}" destId="{82060B49-FE38-AB45-9B06-171E399F810B}" srcOrd="0" destOrd="0" presId="urn:microsoft.com/office/officeart/2005/8/layout/chevron1"/>
    <dgm:cxn modelId="{7386EF88-852C-F541-9622-06C959E17C4C}" srcId="{ECA4F82D-DD9A-434A-8789-E087E2C8187F}" destId="{59634EA3-C70E-5140-83EF-0DA592B18286}" srcOrd="3" destOrd="0" parTransId="{3B458D61-81AE-ED45-9A8C-603C55F46FDF}" sibTransId="{00A8365B-37B2-664D-B6C3-BE23A84374F4}"/>
    <dgm:cxn modelId="{549FE689-441A-3049-81B8-E64B9004BE6C}" srcId="{ECA4F82D-DD9A-434A-8789-E087E2C8187F}" destId="{C3395A4F-DBBE-064C-8A37-4EE5B6087D64}" srcOrd="2" destOrd="0" parTransId="{9CFB4A6E-8CED-0447-BFBF-3582B370356B}" sibTransId="{962D9CC6-35B6-B345-B8D3-CDCA0C9D06DF}"/>
    <dgm:cxn modelId="{D67DB191-22B6-D74D-B4C3-4099EDBCBC17}" type="presOf" srcId="{CB71770E-3701-CF4F-8FB7-8C5C766B128D}" destId="{A7C867DA-6DA8-EA4B-906C-6F050CD269CB}" srcOrd="0" destOrd="5" presId="urn:microsoft.com/office/officeart/2005/8/layout/chevron1"/>
    <dgm:cxn modelId="{55AD759D-2C26-8B45-B0D9-95959FD932C4}" type="presOf" srcId="{B0719871-0B6C-AB4C-BBE0-866A89F3A7D0}" destId="{3E146002-458B-AF40-A47D-FC7E42F3302D}" srcOrd="0" destOrd="1" presId="urn:microsoft.com/office/officeart/2005/8/layout/chevron1"/>
    <dgm:cxn modelId="{F3E87D9D-7C1D-DB4C-8BCB-E94BB3C0EADF}" type="presOf" srcId="{90DBE37D-8858-5E4D-9D5D-CA5F1A33F9EA}" destId="{1A911CA4-6286-E645-A242-A39100A768A9}" srcOrd="0" destOrd="0" presId="urn:microsoft.com/office/officeart/2005/8/layout/chevron1"/>
    <dgm:cxn modelId="{DB7B76B4-5C8D-5A43-A5AF-71DF20E7E24D}" srcId="{E847830F-8817-B34D-BEB8-81EBF1764837}" destId="{ECA4F82D-DD9A-434A-8789-E087E2C8187F}" srcOrd="3" destOrd="0" parTransId="{F18B7E9B-C710-4346-89A1-A86E154C08E5}" sibTransId="{E0DF23DB-E7BD-5E4E-BDF3-5A3A73188DDD}"/>
    <dgm:cxn modelId="{483B11C3-B60C-A143-AB4D-34D42DDF49DE}" type="presOf" srcId="{178CF2FB-52DF-7243-8861-F3881F58F474}" destId="{A7C867DA-6DA8-EA4B-906C-6F050CD269CB}" srcOrd="0" destOrd="1" presId="urn:microsoft.com/office/officeart/2005/8/layout/chevron1"/>
    <dgm:cxn modelId="{7810C4C6-9F40-CF47-96AE-669A81CA8D75}" type="presOf" srcId="{1A3F3684-E688-DF46-8B50-081EFC6B4438}" destId="{F2931464-BF12-CC4B-88B4-25B0E87A448C}" srcOrd="0" destOrd="0" presId="urn:microsoft.com/office/officeart/2005/8/layout/chevron1"/>
    <dgm:cxn modelId="{0A55FEC7-2FC2-B746-9051-0B5CEDD8760F}" srcId="{4396A795-620B-9A41-9119-65125C767595}" destId="{00CDAC92-0708-EA41-9269-9D6E9ADB9DCD}" srcOrd="3" destOrd="0" parTransId="{955EABF5-C75B-6A4A-94A6-31B74901602E}" sibTransId="{E95F91DD-62C4-3648-ABBE-D35D329A327F}"/>
    <dgm:cxn modelId="{3192B3C8-0F83-E644-9993-0ECDE1E377E4}" srcId="{ECA4F82D-DD9A-434A-8789-E087E2C8187F}" destId="{76329103-97C1-4D40-B4A6-A559FFA9848E}" srcOrd="4" destOrd="0" parTransId="{3CE7F7E8-5E08-3D42-B37F-20A06786E467}" sibTransId="{AE320057-9C25-B44F-BFA4-08AD31226B78}"/>
    <dgm:cxn modelId="{EDAB64CA-ECC2-B74C-A333-A0ADF9E81E4F}" type="presOf" srcId="{29863F23-DC25-C343-8047-CA19B9048CB0}" destId="{C90A6DE9-7495-124F-8D4C-0E8D15216AA7}" srcOrd="0" destOrd="0" presId="urn:microsoft.com/office/officeart/2005/8/layout/chevron1"/>
    <dgm:cxn modelId="{5B61F0E4-C31B-EC47-AE00-9DC12032CA07}" type="presOf" srcId="{F9CB98A4-AFDA-9242-85BD-4D556F8FCEC9}" destId="{3E146002-458B-AF40-A47D-FC7E42F3302D}" srcOrd="0" destOrd="0" presId="urn:microsoft.com/office/officeart/2005/8/layout/chevron1"/>
    <dgm:cxn modelId="{0AA947F7-4CC0-AF4D-A975-D3FFC80DC81B}" srcId="{ECA4F82D-DD9A-434A-8789-E087E2C8187F}" destId="{B0719871-0B6C-AB4C-BBE0-866A89F3A7D0}" srcOrd="1" destOrd="0" parTransId="{31AA73BF-5507-AD40-B988-99F64B055271}" sibTransId="{7E2D8A4D-06B5-FC49-AEC4-4E5921DAA41F}"/>
    <dgm:cxn modelId="{E7FA6FFD-E33E-BA44-8D4F-D3250BE371BE}" srcId="{4396A795-620B-9A41-9119-65125C767595}" destId="{4CEF2FE4-2997-8647-A3E3-8A88E0B9E737}" srcOrd="0" destOrd="0" parTransId="{F27156BD-7BD2-1D40-830F-3DF43E4527A1}" sibTransId="{180DD1C9-B051-E341-A3CD-D1C6A14D6B32}"/>
    <dgm:cxn modelId="{B90C808C-46BC-0C47-80E7-0D39651FDF6F}" type="presParOf" srcId="{82060B49-FE38-AB45-9B06-171E399F810B}" destId="{E97C6CC4-2C86-1649-AB66-A780EED601D2}" srcOrd="0" destOrd="0" presId="urn:microsoft.com/office/officeart/2005/8/layout/chevron1"/>
    <dgm:cxn modelId="{33174157-5204-B341-BAA7-DB6A053EEA3C}" type="presParOf" srcId="{E97C6CC4-2C86-1649-AB66-A780EED601D2}" destId="{1EEB4402-2ADE-1647-B464-27AD5ACB594A}" srcOrd="0" destOrd="0" presId="urn:microsoft.com/office/officeart/2005/8/layout/chevron1"/>
    <dgm:cxn modelId="{6418B88D-B6DE-7B43-A58B-BB55B86AA648}" type="presParOf" srcId="{E97C6CC4-2C86-1649-AB66-A780EED601D2}" destId="{D3C53E04-DADD-3A46-88A9-FF3E4C96E836}" srcOrd="1" destOrd="0" presId="urn:microsoft.com/office/officeart/2005/8/layout/chevron1"/>
    <dgm:cxn modelId="{47B14B34-A67F-E246-8B21-D26C4081A2EC}" type="presParOf" srcId="{82060B49-FE38-AB45-9B06-171E399F810B}" destId="{CA4B3CA7-CAC7-7645-AA51-37367D752944}" srcOrd="1" destOrd="0" presId="urn:microsoft.com/office/officeart/2005/8/layout/chevron1"/>
    <dgm:cxn modelId="{B7794A5E-7DF5-A143-9995-EEB3617C67EC}" type="presParOf" srcId="{82060B49-FE38-AB45-9B06-171E399F810B}" destId="{332D451C-C32A-EA45-9313-BFFA5C258229}" srcOrd="2" destOrd="0" presId="urn:microsoft.com/office/officeart/2005/8/layout/chevron1"/>
    <dgm:cxn modelId="{276CDBB2-6778-1540-A16F-9AAE2D92358B}" type="presParOf" srcId="{332D451C-C32A-EA45-9313-BFFA5C258229}" destId="{C90A6DE9-7495-124F-8D4C-0E8D15216AA7}" srcOrd="0" destOrd="0" presId="urn:microsoft.com/office/officeart/2005/8/layout/chevron1"/>
    <dgm:cxn modelId="{84DE07E2-EECB-7147-9E47-FD6D6BB746D1}" type="presParOf" srcId="{332D451C-C32A-EA45-9313-BFFA5C258229}" destId="{E3558A95-EF75-B541-BCCA-B7AC46D942F9}" srcOrd="1" destOrd="0" presId="urn:microsoft.com/office/officeart/2005/8/layout/chevron1"/>
    <dgm:cxn modelId="{890D49C9-9913-BB4D-9441-27F643271030}" type="presParOf" srcId="{82060B49-FE38-AB45-9B06-171E399F810B}" destId="{AE418900-8E12-114C-B924-D3BE39B77FCA}" srcOrd="3" destOrd="0" presId="urn:microsoft.com/office/officeart/2005/8/layout/chevron1"/>
    <dgm:cxn modelId="{37A221B3-B796-BA46-A56D-14DF5BC74E17}" type="presParOf" srcId="{82060B49-FE38-AB45-9B06-171E399F810B}" destId="{8EF191D7-74D3-9C41-B818-DD24C69E29F7}" srcOrd="4" destOrd="0" presId="urn:microsoft.com/office/officeart/2005/8/layout/chevron1"/>
    <dgm:cxn modelId="{8D58F287-F61E-A04E-BC17-BDA166329AFB}" type="presParOf" srcId="{8EF191D7-74D3-9C41-B818-DD24C69E29F7}" destId="{1A911CA4-6286-E645-A242-A39100A768A9}" srcOrd="0" destOrd="0" presId="urn:microsoft.com/office/officeart/2005/8/layout/chevron1"/>
    <dgm:cxn modelId="{2C0CFCC5-F7C7-4144-BB8F-DF30474AB8F4}" type="presParOf" srcId="{8EF191D7-74D3-9C41-B818-DD24C69E29F7}" destId="{F2931464-BF12-CC4B-88B4-25B0E87A448C}" srcOrd="1" destOrd="0" presId="urn:microsoft.com/office/officeart/2005/8/layout/chevron1"/>
    <dgm:cxn modelId="{725D2C46-5BC1-604D-B4D6-20B938017168}" type="presParOf" srcId="{82060B49-FE38-AB45-9B06-171E399F810B}" destId="{D7CBFF6C-B12A-5C4C-9A32-860EEF776DA5}" srcOrd="5" destOrd="0" presId="urn:microsoft.com/office/officeart/2005/8/layout/chevron1"/>
    <dgm:cxn modelId="{F9420D7A-EFE6-FC47-ACB4-60C958504E0B}" type="presParOf" srcId="{82060B49-FE38-AB45-9B06-171E399F810B}" destId="{12EFA835-23B8-1843-8078-5ADE779A8080}" srcOrd="6" destOrd="0" presId="urn:microsoft.com/office/officeart/2005/8/layout/chevron1"/>
    <dgm:cxn modelId="{09E191D2-37A5-C74B-B118-C89E4B64A752}" type="presParOf" srcId="{12EFA835-23B8-1843-8078-5ADE779A8080}" destId="{212EFF64-8B2B-754F-8E68-DD9E1708FD33}" srcOrd="0" destOrd="0" presId="urn:microsoft.com/office/officeart/2005/8/layout/chevron1"/>
    <dgm:cxn modelId="{486F8A8B-38FE-3B4C-8F0E-A5948BC049E4}" type="presParOf" srcId="{12EFA835-23B8-1843-8078-5ADE779A8080}" destId="{3E146002-458B-AF40-A47D-FC7E42F3302D}" srcOrd="1" destOrd="0" presId="urn:microsoft.com/office/officeart/2005/8/layout/chevron1"/>
    <dgm:cxn modelId="{DC1BA444-EF75-7344-8742-CBD68D4F24B1}" type="presParOf" srcId="{82060B49-FE38-AB45-9B06-171E399F810B}" destId="{2C3945FD-3F04-1744-8396-343DD9D67A25}" srcOrd="7" destOrd="0" presId="urn:microsoft.com/office/officeart/2005/8/layout/chevron1"/>
    <dgm:cxn modelId="{FA42EF11-F10A-AA4C-9242-9089B6B4070D}" type="presParOf" srcId="{82060B49-FE38-AB45-9B06-171E399F810B}" destId="{2C98D90C-EA60-604D-8DBC-8317A4E149B5}" srcOrd="8" destOrd="0" presId="urn:microsoft.com/office/officeart/2005/8/layout/chevron1"/>
    <dgm:cxn modelId="{ECE8D38C-CD5C-CF41-8D22-48342D1D5DDE}" type="presParOf" srcId="{2C98D90C-EA60-604D-8DBC-8317A4E149B5}" destId="{53C3D5CB-4DB8-F247-A2E8-793B6439820C}" srcOrd="0" destOrd="0" presId="urn:microsoft.com/office/officeart/2005/8/layout/chevron1"/>
    <dgm:cxn modelId="{A373E17F-81EE-254B-A2B0-36938EA581E9}" type="presParOf" srcId="{2C98D90C-EA60-604D-8DBC-8317A4E149B5}" destId="{A7C867DA-6DA8-EA4B-906C-6F050CD269CB}" srcOrd="1" destOrd="0" presId="urn:microsoft.com/office/officeart/2005/8/layout/chevron1"/>
    <dgm:cxn modelId="{5234D10E-1F34-A348-A52A-5DE9C19B985A}" type="presParOf" srcId="{82060B49-FE38-AB45-9B06-171E399F810B}" destId="{D186375D-0490-2741-AF01-55CAEFA12D87}" srcOrd="9" destOrd="0" presId="urn:microsoft.com/office/officeart/2005/8/layout/chevron1"/>
    <dgm:cxn modelId="{C14D731B-5915-6B41-B96C-546E7409BCC3}" type="presParOf" srcId="{82060B49-FE38-AB45-9B06-171E399F810B}" destId="{642AF5D1-61E7-9941-A4B8-1840E696FE48}" srcOrd="10" destOrd="0" presId="urn:microsoft.com/office/officeart/2005/8/layout/chevron1"/>
    <dgm:cxn modelId="{C38B840B-98B4-C94E-A060-05F76AADD71E}" type="presParOf" srcId="{642AF5D1-61E7-9941-A4B8-1840E696FE48}" destId="{4BB703CA-1A5D-CD4B-AF5B-5D14ADADDCD7}" srcOrd="0" destOrd="0" presId="urn:microsoft.com/office/officeart/2005/8/layout/chevron1"/>
    <dgm:cxn modelId="{035D610A-4C53-C549-8BBA-E671B4E508EA}" type="presParOf" srcId="{642AF5D1-61E7-9941-A4B8-1840E696FE48}" destId="{17A9E0B8-ACC8-FA47-9886-DC601CB9706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 models</a:t>
          </a:r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B4402-2ADE-1647-B464-27AD5ACB594A}">
      <dsp:nvSpPr>
        <dsp:cNvPr id="0" name=""/>
        <dsp:cNvSpPr/>
      </dsp:nvSpPr>
      <dsp:spPr>
        <a:xfrm>
          <a:off x="4964" y="1043229"/>
          <a:ext cx="2041869" cy="75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Raw Data</a:t>
          </a:r>
        </a:p>
      </dsp:txBody>
      <dsp:txXfrm>
        <a:off x="382964" y="1043229"/>
        <a:ext cx="1285869" cy="756000"/>
      </dsp:txXfrm>
    </dsp:sp>
    <dsp:sp modelId="{C90A6DE9-7495-124F-8D4C-0E8D15216AA7}">
      <dsp:nvSpPr>
        <dsp:cNvPr id="0" name=""/>
        <dsp:cNvSpPr/>
      </dsp:nvSpPr>
      <dsp:spPr>
        <a:xfrm>
          <a:off x="1830833" y="1043229"/>
          <a:ext cx="2041869" cy="75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Assessment</a:t>
          </a:r>
        </a:p>
      </dsp:txBody>
      <dsp:txXfrm>
        <a:off x="2208833" y="1043229"/>
        <a:ext cx="1285869" cy="756000"/>
      </dsp:txXfrm>
    </dsp:sp>
    <dsp:sp modelId="{1A911CA4-6286-E645-A242-A39100A768A9}">
      <dsp:nvSpPr>
        <dsp:cNvPr id="0" name=""/>
        <dsp:cNvSpPr/>
      </dsp:nvSpPr>
      <dsp:spPr>
        <a:xfrm>
          <a:off x="3656702" y="1043229"/>
          <a:ext cx="2041869" cy="75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Normalization</a:t>
          </a:r>
        </a:p>
      </dsp:txBody>
      <dsp:txXfrm>
        <a:off x="4034702" y="1043229"/>
        <a:ext cx="1285869" cy="756000"/>
      </dsp:txXfrm>
    </dsp:sp>
    <dsp:sp modelId="{F2931464-BF12-CC4B-88B4-25B0E87A448C}">
      <dsp:nvSpPr>
        <dsp:cNvPr id="0" name=""/>
        <dsp:cNvSpPr/>
      </dsp:nvSpPr>
      <dsp:spPr>
        <a:xfrm>
          <a:off x="3656702" y="1893729"/>
          <a:ext cx="1633495" cy="129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 err="1"/>
            <a:t>StandardScaler</a:t>
          </a:r>
          <a:endParaRPr lang="en-GB" sz="1400" i="1" kern="1200" dirty="0"/>
        </a:p>
      </dsp:txBody>
      <dsp:txXfrm>
        <a:off x="3656702" y="1893729"/>
        <a:ext cx="1633495" cy="1299375"/>
      </dsp:txXfrm>
    </dsp:sp>
    <dsp:sp modelId="{212EFF64-8B2B-754F-8E68-DD9E1708FD33}">
      <dsp:nvSpPr>
        <dsp:cNvPr id="0" name=""/>
        <dsp:cNvSpPr/>
      </dsp:nvSpPr>
      <dsp:spPr>
        <a:xfrm>
          <a:off x="5482572" y="1043229"/>
          <a:ext cx="2041869" cy="75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 Multiple ML Models</a:t>
          </a:r>
        </a:p>
      </dsp:txBody>
      <dsp:txXfrm>
        <a:off x="5860572" y="1043229"/>
        <a:ext cx="1285869" cy="756000"/>
      </dsp:txXfrm>
    </dsp:sp>
    <dsp:sp modelId="{3E146002-458B-AF40-A47D-FC7E42F3302D}">
      <dsp:nvSpPr>
        <dsp:cNvPr id="0" name=""/>
        <dsp:cNvSpPr/>
      </dsp:nvSpPr>
      <dsp:spPr>
        <a:xfrm>
          <a:off x="5482572" y="1893729"/>
          <a:ext cx="1633495" cy="129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 err="1"/>
            <a:t>train_test_split</a:t>
          </a:r>
          <a:endParaRPr lang="en-GB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 err="1"/>
            <a:t>RandomizedSearchCV</a:t>
          </a:r>
          <a:endParaRPr lang="en-GB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Logistic Regression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Support Vector Machine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Decision Tree</a:t>
          </a:r>
        </a:p>
      </dsp:txBody>
      <dsp:txXfrm>
        <a:off x="5482572" y="1893729"/>
        <a:ext cx="1633495" cy="1299375"/>
      </dsp:txXfrm>
    </dsp:sp>
    <dsp:sp modelId="{53C3D5CB-4DB8-F247-A2E8-793B6439820C}">
      <dsp:nvSpPr>
        <dsp:cNvPr id="0" name=""/>
        <dsp:cNvSpPr/>
      </dsp:nvSpPr>
      <dsp:spPr>
        <a:xfrm>
          <a:off x="7308441" y="1043229"/>
          <a:ext cx="2041869" cy="75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Model Evaluation</a:t>
          </a:r>
        </a:p>
      </dsp:txBody>
      <dsp:txXfrm>
        <a:off x="7686441" y="1043229"/>
        <a:ext cx="1285869" cy="756000"/>
      </dsp:txXfrm>
    </dsp:sp>
    <dsp:sp modelId="{A7C867DA-6DA8-EA4B-906C-6F050CD269CB}">
      <dsp:nvSpPr>
        <dsp:cNvPr id="0" name=""/>
        <dsp:cNvSpPr/>
      </dsp:nvSpPr>
      <dsp:spPr>
        <a:xfrm>
          <a:off x="7308441" y="1893729"/>
          <a:ext cx="1633495" cy="129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Precision</a:t>
          </a:r>
          <a:endParaRPr lang="en-GB" sz="1400" i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Recall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F1-Score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Accuracy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Learning Curve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Confusion Matrix</a:t>
          </a:r>
        </a:p>
      </dsp:txBody>
      <dsp:txXfrm>
        <a:off x="7308441" y="1893729"/>
        <a:ext cx="1633495" cy="1299375"/>
      </dsp:txXfrm>
    </dsp:sp>
    <dsp:sp modelId="{4BB703CA-1A5D-CD4B-AF5B-5D14ADADDCD7}">
      <dsp:nvSpPr>
        <dsp:cNvPr id="0" name=""/>
        <dsp:cNvSpPr/>
      </dsp:nvSpPr>
      <dsp:spPr>
        <a:xfrm>
          <a:off x="9134310" y="1043229"/>
          <a:ext cx="2041869" cy="75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 Best Model</a:t>
          </a:r>
        </a:p>
      </dsp:txBody>
      <dsp:txXfrm>
        <a:off x="9512310" y="1043229"/>
        <a:ext cx="1285869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26/11/2024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11/26/24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11/26/24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titulo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Hugo Veríssimo 124348</a:t>
            </a:r>
          </a:p>
          <a:p>
            <a:r>
              <a:rPr lang="pt-PT" dirty="0"/>
              <a:t>João Cardoso ??????</a:t>
            </a:r>
          </a:p>
          <a:p>
            <a:r>
              <a:rPr lang="en-GB" dirty="0"/>
              <a:t>Foundations of Machine Learning 24/25</a:t>
            </a:r>
          </a:p>
          <a:p>
            <a:endParaRPr lang="en-PT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99F64E8-353D-7475-7E8C-BB042CF5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48784"/>
            <a:ext cx="3794190" cy="91677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F965026-7919-76BB-C500-9C415B4D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099" y="411332"/>
            <a:ext cx="2246619" cy="37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Overcoming Data Challenges</a:t>
            </a:r>
            <a:endParaRPr lang="en-PT" dirty="0"/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1581150" y="3291257"/>
            <a:ext cx="4271963" cy="1796311"/>
          </a:xfrm>
          <a:prstGeom prst="rect">
            <a:avLst/>
          </a:prstGeom>
        </p:spPr>
      </p:pic>
      <p:pic>
        <p:nvPicPr>
          <p:cNvPr id="9" name="Content Placeholder 8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9729" y="2521921"/>
            <a:ext cx="4121121" cy="36059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C454-1B1E-B957-89E4-BDD37F6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7" name="Picture 6" descr="A bar code on a black background&#10;&#10;Description automatically generated">
            <a:extLst>
              <a:ext uri="{FF2B5EF4-FFF2-40B4-BE49-F238E27FC236}">
                <a16:creationId xmlns:a16="http://schemas.microsoft.com/office/drawing/2014/main" id="{6CEADDF8-6C47-1167-5CBB-83E7862A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53" y="2774211"/>
            <a:ext cx="5152222" cy="30913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CFFF3E-66C7-F331-401E-DD99E40F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8" t="43232" r="50857" b="45253"/>
          <a:stretch/>
        </p:blipFill>
        <p:spPr>
          <a:xfrm>
            <a:off x="6320694" y="3429000"/>
            <a:ext cx="5096453" cy="19897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474D0-49DD-4908-EABE-55ACA195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50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77" y="814977"/>
            <a:ext cx="2161366" cy="1885792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91" y="839366"/>
            <a:ext cx="2090609" cy="1824057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74" y="2874988"/>
            <a:ext cx="3277126" cy="27282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39356" r="51795" b="47085"/>
          <a:stretch/>
        </p:blipFill>
        <p:spPr>
          <a:xfrm>
            <a:off x="804863" y="2964264"/>
            <a:ext cx="4879975" cy="2450297"/>
          </a:xfr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4D03-3A1C-0983-EC4C-41381B68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PT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C4FC10-0D0E-3957-2D22-8D834356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499" y="2484619"/>
            <a:ext cx="4572000" cy="36576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D0C1A7-8F9A-1823-D7E5-F16CFC60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26" t="73131" r="50146" b="15054"/>
          <a:stretch/>
        </p:blipFill>
        <p:spPr>
          <a:xfrm>
            <a:off x="759501" y="3194613"/>
            <a:ext cx="5552484" cy="19729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1915-4CA2-92C5-F449-1C28614E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LOGREG: LEARNING CURVE</a:t>
            </a:r>
            <a:endParaRPr lang="en-PT" dirty="0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BE305685-C4AF-AFD7-49A7-3B068A68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97" y="2360277"/>
            <a:ext cx="6429405" cy="3857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CA81B-053F-DA38-0387-480B8C21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id&#10;&#10;Description automatically generated">
            <a:extLst>
              <a:ext uri="{FF2B5EF4-FFF2-40B4-BE49-F238E27FC236}">
                <a16:creationId xmlns:a16="http://schemas.microsoft.com/office/drawing/2014/main" id="{B4526DD4-4860-2931-1CF7-134DEB69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062" y="2382954"/>
            <a:ext cx="4750301" cy="38002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AC69C78-64F3-9FEC-A47C-E7E726A5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37" y="2382954"/>
            <a:ext cx="4668399" cy="3734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982C5-67B4-CFFC-0B04-1B1A3451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LOGREG: CONFUSION MATRIX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DC53F-87D2-E239-06A6-D76F9223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4392-B301-1DC6-BB91-70FD99F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LOGREG: CLASSIFICATION REPORT</a:t>
            </a:r>
            <a:endParaRPr lang="en-PT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589BA8-9666-7441-9175-58257FD4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47" t="42618" r="50572" b="44251"/>
          <a:stretch/>
        </p:blipFill>
        <p:spPr>
          <a:xfrm>
            <a:off x="847640" y="2873160"/>
            <a:ext cx="5074736" cy="2339751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787C3F-53E6-1D50-1B59-1513EA33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08" t="10242" r="9270" b="76626"/>
          <a:stretch/>
        </p:blipFill>
        <p:spPr>
          <a:xfrm>
            <a:off x="6269626" y="2826859"/>
            <a:ext cx="5294314" cy="23397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CB94C-1467-4011-4A8E-09783609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2EB3-0623-B2CF-521E-BD080C1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SUPPORT VECTOR MACHINE</a:t>
            </a:r>
            <a:endParaRPr lang="en-PT"/>
          </a:p>
        </p:txBody>
      </p:sp>
      <p:pic>
        <p:nvPicPr>
          <p:cNvPr id="6" name="Picture 5" descr="A green line on a black background&#10;&#10;Description automatically generated">
            <a:extLst>
              <a:ext uri="{FF2B5EF4-FFF2-40B4-BE49-F238E27FC236}">
                <a16:creationId xmlns:a16="http://schemas.microsoft.com/office/drawing/2014/main" id="{969D1E95-5E49-29B3-5541-132FED41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781" y="2657819"/>
            <a:ext cx="4572000" cy="365760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FC7891-8278-BCAF-A47D-3939FECB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40675" r="7336" b="45654"/>
          <a:stretch/>
        </p:blipFill>
        <p:spPr>
          <a:xfrm>
            <a:off x="1291219" y="3429000"/>
            <a:ext cx="4103151" cy="17014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11937-7200-9EB3-B34E-3A9CC106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75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8D526E0-C199-2FFC-0827-9259AD01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97" y="2360277"/>
            <a:ext cx="6429405" cy="3857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572D0-B047-E36C-7CF6-92A86FD9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SVM: LEARNING CURVE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951B-0FB3-060B-9E20-68EF7E3F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68719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E79A2F-30BF-8D7A-18A5-86F298425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212" y="2458910"/>
            <a:ext cx="4572001" cy="3657602"/>
          </a:xfrm>
        </p:spPr>
      </p:pic>
      <p:pic>
        <p:nvPicPr>
          <p:cNvPr id="7" name="Picture 6" descr="A screenshot of a number grid&#10;&#10;Description automatically generated">
            <a:extLst>
              <a:ext uri="{FF2B5EF4-FFF2-40B4-BE49-F238E27FC236}">
                <a16:creationId xmlns:a16="http://schemas.microsoft.com/office/drawing/2014/main" id="{8ABA4572-B384-5448-267B-823515F5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6" y="2456144"/>
            <a:ext cx="4572001" cy="3657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1722F-569F-3D5A-3B28-1A2DF238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SVM: CONFUSION MATRIX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F0A3E-8E40-65C1-7C4E-577014D0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FAD77C-D7E3-CAA4-AA13-71C81C46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1818" r="5713" b="44243"/>
          <a:stretch/>
        </p:blipFill>
        <p:spPr>
          <a:xfrm>
            <a:off x="737415" y="2849174"/>
            <a:ext cx="5590086" cy="248849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74885E9E-D1BD-7D43-2D23-3E51FD5C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t="9495" r="50274" b="75758"/>
          <a:stretch/>
        </p:blipFill>
        <p:spPr>
          <a:xfrm>
            <a:off x="6204458" y="2690551"/>
            <a:ext cx="5296427" cy="2647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83941-0956-C3E1-2E5D-9C8DD4E4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SVM: CLASSIFICATION REPORT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50FF5-B0DA-5B10-AC11-2C5BE8A2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1523-7371-1771-B9EF-80ACDFD3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</a:t>
            </a:r>
            <a:r>
              <a:rPr lang="en-GB" dirty="0" err="1"/>
              <a:t>TREe</a:t>
            </a:r>
            <a:endParaRPr lang="en-PT" dirty="0"/>
          </a:p>
        </p:txBody>
      </p:sp>
      <p:pic>
        <p:nvPicPr>
          <p:cNvPr id="4" name="Picture 3" descr="A group of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F40F0B1E-CA13-14E3-844B-8A5DD12C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28" y="2864386"/>
            <a:ext cx="5295440" cy="264772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D1F9C8-C298-0BFA-5179-DB333E67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5" t="8439" r="50000" b="79747"/>
          <a:stretch/>
        </p:blipFill>
        <p:spPr>
          <a:xfrm>
            <a:off x="725348" y="3429000"/>
            <a:ext cx="5463249" cy="19445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86B11-7E59-FA40-DECA-EB48B890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AA409297-00DD-9117-4B44-1FFE6AB11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297" y="2360277"/>
            <a:ext cx="6429404" cy="38576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7810C-5840-6FE8-F5E5-F71E9037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Dtree</a:t>
            </a:r>
            <a:r>
              <a:rPr lang="en-GB" dirty="0"/>
              <a:t>: learning curve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D162C-10DC-8A40-47DF-C0D187B8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4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AF62-C2D0-9566-0615-5A51F6E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Dtree</a:t>
            </a:r>
            <a:r>
              <a:rPr lang="en-GB" dirty="0"/>
              <a:t>: confusion matrix</a:t>
            </a:r>
            <a:endParaRPr lang="en-PT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2923A8-D867-28F2-739A-9F1693BF5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215" y="2448499"/>
            <a:ext cx="4571998" cy="3657599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1EF186-7E7B-C7CA-7A0C-C49F30D2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7" y="2448498"/>
            <a:ext cx="45720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35909-3109-766B-43F8-AA61AB6A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8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D1B248-8A29-9572-12D4-49C08577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6" t="9899" r="7428" b="75758"/>
          <a:stretch/>
        </p:blipFill>
        <p:spPr>
          <a:xfrm>
            <a:off x="6273909" y="2764934"/>
            <a:ext cx="5361090" cy="257187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C89ADC-25A6-5D1A-81B3-9E8020E0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2" t="40214" r="50292" b="45657"/>
          <a:stretch/>
        </p:blipFill>
        <p:spPr>
          <a:xfrm>
            <a:off x="674706" y="2799599"/>
            <a:ext cx="5296427" cy="2537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DE3F18-EA0A-CE4B-3414-B3C9823A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DTREE: Classification Report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812C7-44AF-982B-AACB-E932D96B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0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9B5C-1F4F-6800-10EC-62F57356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  <a:endParaRPr lang="en-PT" dirty="0"/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867" y="2853992"/>
            <a:ext cx="3880265" cy="2910199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" y="2853993"/>
            <a:ext cx="3880265" cy="2910199"/>
          </a:xfrm>
          <a:prstGeom prst="rect">
            <a:avLst/>
          </a:prstGeom>
        </p:spPr>
      </p:pic>
      <p:pic>
        <p:nvPicPr>
          <p:cNvPr id="3" name="Picture 2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40" y="2853993"/>
            <a:ext cx="3880264" cy="29101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  <a:endParaRPr lang="en-PT" dirty="0"/>
          </a:p>
        </p:txBody>
      </p:sp>
      <p:pic>
        <p:nvPicPr>
          <p:cNvPr id="5" name="Content Placeholder 4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785" y="2456530"/>
            <a:ext cx="5166429" cy="38748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61A-FC79-4BE9-7FD7-17236307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Boundaries</a:t>
            </a:r>
            <a:endParaRPr lang="en-PT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099A1E7-9563-BF7B-92B6-7B457F65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75" y="2711678"/>
            <a:ext cx="4031848" cy="3225479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13AA995-1DEA-91D4-99AD-F4FAC8D0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" y="2711679"/>
            <a:ext cx="4031846" cy="322547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44E15C99-2CDB-5226-DADA-CA719BE1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427" y="2711678"/>
            <a:ext cx="4031848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077A9-3738-F3F6-61E9-205119B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72E4-9833-CBD1-1605-4CE974D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Benchmark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9F17-7FBF-76A9-4C8B-D1B3A96C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PT" dirty="0"/>
              <a:t>omparacao a literatura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38F24-153F-2BCD-95C3-6526D222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2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ADBB-C0E2-6E17-6089-2E4AF3CF7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A036-BA96-6AC8-9EB3-D784F7CF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F0CA2-E15B-89D2-06AD-E6CE0188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FD41E-62BB-2C90-39E6-BC94AA36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PT" sz="2400" dirty="0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en-US" dirty="0" err="1"/>
              <a:t>dsadsdasdas</a:t>
            </a:r>
            <a:endParaRPr lang="en-US" dirty="0"/>
          </a:p>
        </p:txBody>
      </p:sp>
      <p:pic>
        <p:nvPicPr>
          <p:cNvPr id="5" name="Content Placeholder 4" descr="A person swimming in a pool&#10;&#10;Description automatically generated">
            <a:extLst>
              <a:ext uri="{FF2B5EF4-FFF2-40B4-BE49-F238E27FC236}">
                <a16:creationId xmlns:a16="http://schemas.microsoft.com/office/drawing/2014/main" id="{8C10D967-5ACF-C77F-2B92-BBE14789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5" r="4466"/>
          <a:stretch/>
        </p:blipFill>
        <p:spPr>
          <a:xfrm>
            <a:off x="6119150" y="10"/>
            <a:ext cx="609600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carrying a pile of geometric shapes&#10;&#10;Description automatically generated">
            <a:extLst>
              <a:ext uri="{FF2B5EF4-FFF2-40B4-BE49-F238E27FC236}">
                <a16:creationId xmlns:a16="http://schemas.microsoft.com/office/drawing/2014/main" id="{DD5E6511-B8BE-5B30-5A6A-27DE8A07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2" r="6499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900672" y="978776"/>
            <a:ext cx="4486656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State of the Art</a:t>
            </a:r>
            <a:endParaRPr lang="en-PT" sz="24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900672" y="2640692"/>
            <a:ext cx="4486656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dshuadhaish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D597-863A-2048-152F-FE5B04C3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  <a:endParaRPr lang="en-P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BFD0A3-2CB9-436C-9C92-F7A7E2D14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917175"/>
              </p:ext>
            </p:extLst>
          </p:nvPr>
        </p:nvGraphicFramePr>
        <p:xfrm>
          <a:off x="505428" y="2326512"/>
          <a:ext cx="11181144" cy="423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641C18C-6B81-546C-29D1-9384AFF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428" y="5555848"/>
            <a:ext cx="1861148" cy="1006998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F476D20-CC07-AC79-95E1-226E2ED4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E98B8A5-045E-CEC6-70D4-BFAC7B110CCB}"/>
              </a:ext>
            </a:extLst>
          </p:cNvPr>
          <p:cNvSpPr/>
          <p:nvPr/>
        </p:nvSpPr>
        <p:spPr>
          <a:xfrm>
            <a:off x="7002684" y="2720052"/>
            <a:ext cx="1794075" cy="1064869"/>
          </a:xfrm>
          <a:prstGeom prst="arc">
            <a:avLst>
              <a:gd name="adj1" fmla="val 10830815"/>
              <a:gd name="adj2" fmla="val 719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0708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D3C2-5989-E63F-40DB-047C509E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RAW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46905D-0FFE-0AC1-B72C-D6BE7FA6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34" y="2323167"/>
            <a:ext cx="7898732" cy="41470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7C821-8292-B53F-460A-F5AA951C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data</a:t>
            </a:r>
            <a:endParaRPr lang="en-PT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171</Words>
  <Application>Microsoft Macintosh PowerPoint</Application>
  <PresentationFormat>Widescreen</PresentationFormat>
  <Paragraphs>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Arial</vt:lpstr>
      <vt:lpstr>Gill Sans MT</vt:lpstr>
      <vt:lpstr>Parcel</vt:lpstr>
      <vt:lpstr>titulo</vt:lpstr>
      <vt:lpstr>cONTENTS</vt:lpstr>
      <vt:lpstr>Project Overview</vt:lpstr>
      <vt:lpstr>The ProbleM</vt:lpstr>
      <vt:lpstr>PowerPoint Presentation</vt:lpstr>
      <vt:lpstr>Methodology</vt:lpstr>
      <vt:lpstr>Data Analysis</vt:lpstr>
      <vt:lpstr>RAW DATA</vt:lpstr>
      <vt:lpstr>structured data</vt:lpstr>
      <vt:lpstr>Overcoming Data Challenges</vt:lpstr>
      <vt:lpstr>PowerPoint Presentation</vt:lpstr>
      <vt:lpstr>Feature Selection</vt:lpstr>
      <vt:lpstr>Machine learning models</vt:lpstr>
      <vt:lpstr>LOGISTIC REGRESSION</vt:lpstr>
      <vt:lpstr>LOGREG: LEARNING CURVE</vt:lpstr>
      <vt:lpstr>LOGREG: CONFUSION MATRIX</vt:lpstr>
      <vt:lpstr>LOGREG: CLASSIFICATION REPORT</vt:lpstr>
      <vt:lpstr>SUPPORT VECTOR MACHINE</vt:lpstr>
      <vt:lpstr>SVM: LEARNING CURVE</vt:lpstr>
      <vt:lpstr>SVM: CONFUSION MATRIX</vt:lpstr>
      <vt:lpstr>SVM: CLASSIFICATION REPORT</vt:lpstr>
      <vt:lpstr>DECISION TREe</vt:lpstr>
      <vt:lpstr>Dtree: learning curve</vt:lpstr>
      <vt:lpstr>Dtree: confusion matrix</vt:lpstr>
      <vt:lpstr>DTREE: Classification Report</vt:lpstr>
      <vt:lpstr>Results</vt:lpstr>
      <vt:lpstr>Performance Metrics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C. Veríssimo</cp:lastModifiedBy>
  <cp:revision>1</cp:revision>
  <dcterms:created xsi:type="dcterms:W3CDTF">2024-11-25T18:10:10Z</dcterms:created>
  <dcterms:modified xsi:type="dcterms:W3CDTF">2024-11-27T00:18:29Z</dcterms:modified>
</cp:coreProperties>
</file>